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  <p:sldMasterId id="2147483667" r:id="rId2"/>
    <p:sldMasterId id="2147483650" r:id="rId3"/>
    <p:sldMasterId id="2147483700" r:id="rId4"/>
  </p:sldMasterIdLst>
  <p:notesMasterIdLst>
    <p:notesMasterId r:id="rId27"/>
  </p:notesMasterIdLst>
  <p:handoutMasterIdLst>
    <p:handoutMasterId r:id="rId28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79" r:id="rId13"/>
    <p:sldId id="278" r:id="rId14"/>
    <p:sldId id="266" r:id="rId15"/>
    <p:sldId id="267" r:id="rId16"/>
    <p:sldId id="268" r:id="rId17"/>
    <p:sldId id="269" r:id="rId18"/>
    <p:sldId id="270" r:id="rId19"/>
    <p:sldId id="280" r:id="rId20"/>
    <p:sldId id="272" r:id="rId21"/>
    <p:sldId id="281" r:id="rId22"/>
    <p:sldId id="282" r:id="rId23"/>
    <p:sldId id="275" r:id="rId24"/>
    <p:sldId id="276" r:id="rId25"/>
    <p:sldId id="277" r:id="rId26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84F761-5883-4A87-B619-8E736144B793}" v="4" dt="2022-10-21T09:24:25.6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97" d="100"/>
          <a:sy n="197" d="100"/>
        </p:scale>
        <p:origin x="666" y="15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C7979B8-5675-1D41-A656-63D6D32A1B8C}" type="datetime1">
              <a:rPr lang="en-GB" smtClean="0"/>
              <a:t>21/10/2022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A098477-DFD4-B24E-A512-81849B70D5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9477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912648-20ED-A045-98B0-8B80E7C4ACB8}" type="datetime1">
              <a:rPr lang="en-GB" smtClean="0"/>
              <a:t>21/10/2022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8ED624-6515-3E45-838C-5733BBE0C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0786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530679" y="2730271"/>
            <a:ext cx="8081359" cy="30571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600" cap="none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30679" y="1903641"/>
            <a:ext cx="8081359" cy="82663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200" b="1" i="0" cap="all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670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image slide with three box-out stat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457201" y="2756029"/>
            <a:ext cx="2586007" cy="45719"/>
          </a:xfrm>
          <a:prstGeom prst="rect">
            <a:avLst/>
          </a:prstGeom>
          <a:solidFill>
            <a:schemeClr val="tx1"/>
          </a:solidFill>
        </p:spPr>
        <p:txBody>
          <a:bodyPr vert="horz"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3241612" y="2756029"/>
            <a:ext cx="2586007" cy="45719"/>
          </a:xfrm>
          <a:prstGeom prst="rect">
            <a:avLst/>
          </a:prstGeom>
          <a:solidFill>
            <a:schemeClr val="bg2"/>
          </a:solidFill>
        </p:spPr>
        <p:txBody>
          <a:bodyPr vert="horz"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3241612" y="2801748"/>
            <a:ext cx="2586007" cy="1911906"/>
          </a:xfrm>
          <a:prstGeom prst="rect">
            <a:avLst/>
          </a:prstGeom>
          <a:solidFill>
            <a:schemeClr val="accent2"/>
          </a:solidFill>
        </p:spPr>
        <p:txBody>
          <a:bodyPr vert="horz"/>
          <a:lstStyle>
            <a:lvl1pPr marL="0" indent="0">
              <a:lnSpc>
                <a:spcPct val="120000"/>
              </a:lnSpc>
              <a:buNone/>
              <a:defRPr sz="14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6011648" y="2756029"/>
            <a:ext cx="2586007" cy="45719"/>
          </a:xfrm>
          <a:prstGeom prst="rect">
            <a:avLst/>
          </a:prstGeom>
          <a:solidFill>
            <a:schemeClr val="tx2"/>
          </a:solidFill>
        </p:spPr>
        <p:txBody>
          <a:bodyPr vert="horz"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6011648" y="2801748"/>
            <a:ext cx="2586007" cy="1911906"/>
          </a:xfrm>
          <a:prstGeom prst="rect">
            <a:avLst/>
          </a:prstGeom>
          <a:solidFill>
            <a:schemeClr val="accent2"/>
          </a:solidFill>
        </p:spPr>
        <p:txBody>
          <a:bodyPr vert="horz"/>
          <a:lstStyle>
            <a:lvl1pPr marL="0" indent="0">
              <a:lnSpc>
                <a:spcPct val="120000"/>
              </a:lnSpc>
              <a:buNone/>
              <a:defRPr sz="14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457201" y="2801748"/>
            <a:ext cx="2586007" cy="1911906"/>
          </a:xfrm>
          <a:prstGeom prst="rect">
            <a:avLst/>
          </a:prstGeom>
          <a:solidFill>
            <a:schemeClr val="accent2"/>
          </a:solidFill>
        </p:spPr>
        <p:txBody>
          <a:bodyPr vert="horz"/>
          <a:lstStyle>
            <a:lvl1pPr marL="0" indent="0">
              <a:lnSpc>
                <a:spcPct val="120000"/>
              </a:lnSpc>
              <a:buNone/>
              <a:defRPr sz="14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7309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image slide with one box-out stat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 dirty="0"/>
          </a:p>
        </p:txBody>
      </p:sp>
      <p:sp>
        <p:nvSpPr>
          <p:cNvPr id="4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457201" y="3009661"/>
            <a:ext cx="3990195" cy="45719"/>
          </a:xfrm>
          <a:prstGeom prst="rect">
            <a:avLst/>
          </a:prstGeom>
          <a:solidFill>
            <a:schemeClr val="tx1"/>
          </a:solidFill>
        </p:spPr>
        <p:txBody>
          <a:bodyPr vert="horz"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6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457201" y="3055380"/>
            <a:ext cx="3990195" cy="1703526"/>
          </a:xfrm>
          <a:prstGeom prst="rect">
            <a:avLst/>
          </a:prstGeom>
          <a:solidFill>
            <a:schemeClr val="accent2"/>
          </a:solidFill>
        </p:spPr>
        <p:txBody>
          <a:bodyPr vert="horz"/>
          <a:lstStyle>
            <a:lvl1pPr marL="0" indent="0">
              <a:lnSpc>
                <a:spcPct val="120000"/>
              </a:lnSpc>
              <a:buNone/>
              <a:defRPr sz="14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9909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left h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480944" y="0"/>
            <a:ext cx="4663056" cy="51435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 vert="horz" tIns="360000"/>
          <a:lstStyle>
            <a:lvl1pPr marL="179388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800" b="1" i="0" cap="all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text styles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710982" y="1557548"/>
            <a:ext cx="3975818" cy="306237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20000"/>
              </a:lnSpc>
              <a:buNone/>
              <a:defRPr sz="1600" cap="none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480944" cy="5143500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6733393" y="4802037"/>
            <a:ext cx="20559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A2874CE-CE78-4E4D-8A6E-D07CE2A450DA}" type="slidenum">
              <a:rPr lang="en-GB" sz="1000" smtClean="0">
                <a:solidFill>
                  <a:schemeClr val="accent2"/>
                </a:solidFill>
              </a:rPr>
              <a:pPr algn="r"/>
              <a:t>‹#›</a:t>
            </a:fld>
            <a:endParaRPr lang="en-US" sz="1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2847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right h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0"/>
            <a:ext cx="4663056" cy="51435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 vert="horz" tIns="360000"/>
          <a:lstStyle>
            <a:lvl1pPr marL="179388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800" b="1" i="0" cap="all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text styles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30038" y="1557548"/>
            <a:ext cx="3975818" cy="310071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20000"/>
              </a:lnSpc>
              <a:buNone/>
              <a:defRPr sz="1600" cap="none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63056" y="0"/>
            <a:ext cx="4480944" cy="5143500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15723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ith left h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480944" y="0"/>
            <a:ext cx="4663056" cy="51435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 vert="horz" tIns="360000"/>
          <a:lstStyle>
            <a:lvl1pPr marL="179388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 b="1" i="0" cap="all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Click to edit Master </a:t>
            </a:r>
            <a:br>
              <a:rPr lang="en-GB" dirty="0"/>
            </a:br>
            <a:r>
              <a:rPr lang="en-GB" dirty="0"/>
              <a:t>text styles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710982" y="1087886"/>
            <a:ext cx="3975818" cy="3512869"/>
          </a:xfrm>
          <a:prstGeom prst="rect">
            <a:avLst/>
          </a:prstGeom>
        </p:spPr>
        <p:txBody>
          <a:bodyPr vert="horz"/>
          <a:lstStyle>
            <a:lvl1pPr marL="285750" indent="-285750">
              <a:lnSpc>
                <a:spcPct val="120000"/>
              </a:lnSpc>
              <a:buFont typeface="Arial"/>
              <a:buChar char="•"/>
              <a:defRPr sz="1600" cap="none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480944" cy="5143500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6733393" y="4802037"/>
            <a:ext cx="20559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A2874CE-CE78-4E4D-8A6E-D07CE2A450DA}" type="slidenum">
              <a:rPr lang="en-GB" sz="1000" smtClean="0">
                <a:solidFill>
                  <a:schemeClr val="accent2"/>
                </a:solidFill>
              </a:rPr>
              <a:pPr algn="r"/>
              <a:t>‹#›</a:t>
            </a:fld>
            <a:endParaRPr lang="en-US" sz="1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440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ith right h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0"/>
            <a:ext cx="4663056" cy="51435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 vert="horz" tIns="360000"/>
          <a:lstStyle>
            <a:lvl1pPr marL="179388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 b="1" i="0" cap="all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Click to edit Master </a:t>
            </a:r>
            <a:br>
              <a:rPr lang="en-GB" dirty="0"/>
            </a:br>
            <a:r>
              <a:rPr lang="en-GB" dirty="0"/>
              <a:t>text styles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63056" y="0"/>
            <a:ext cx="4480944" cy="5143500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 dirty="0"/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73170" y="1087887"/>
            <a:ext cx="3975818" cy="3546416"/>
          </a:xfrm>
          <a:prstGeom prst="rect">
            <a:avLst/>
          </a:prstGeom>
        </p:spPr>
        <p:txBody>
          <a:bodyPr vert="horz"/>
          <a:lstStyle>
            <a:lvl1pPr marL="285750" indent="-285750">
              <a:lnSpc>
                <a:spcPct val="120000"/>
              </a:lnSpc>
              <a:buFont typeface="Arial"/>
              <a:buChar char="•"/>
              <a:defRPr sz="1600" cap="none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9704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lide with 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857375" y="2659063"/>
            <a:ext cx="5048250" cy="5111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Author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857375" y="2035268"/>
            <a:ext cx="5048250" cy="511175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20000"/>
              </a:lnSpc>
              <a:buNone/>
              <a:defRPr sz="1800" b="1" i="0" cap="all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“Click to edit master text styles”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129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page with large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2" descr="UNV-Tagline-English-Stacked-Negative-RGB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600" y="1231900"/>
            <a:ext cx="4102100" cy="26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8217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quoise slide with message and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 descr="UNV-Tagline-English-Inline-Negative-RGB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9434" y="3222071"/>
            <a:ext cx="3345132" cy="26109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270000" y="2144098"/>
            <a:ext cx="6416675" cy="795337"/>
          </a:xfrm>
          <a:prstGeom prst="rect">
            <a:avLst/>
          </a:prstGeom>
        </p:spPr>
        <p:txBody>
          <a:bodyPr vert="horz"/>
          <a:lstStyle>
            <a:lvl1pPr marL="0" marR="0" indent="0" algn="ctr" defTabSz="4572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rgbClr val="FFFFFF"/>
                </a:solidFill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i="0" cap="all" dirty="0">
                <a:solidFill>
                  <a:schemeClr val="accent2"/>
                </a:solidFill>
                <a:latin typeface="+mn-lt"/>
                <a:cs typeface="Arial"/>
              </a:rPr>
              <a:t>Click to edit Master text styles</a:t>
            </a:r>
          </a:p>
          <a:p>
            <a:pPr algn="ctr">
              <a:lnSpc>
                <a:spcPct val="120000"/>
              </a:lnSpc>
            </a:pPr>
            <a:endParaRPr lang="en-US" sz="1800" cap="all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8655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slide with message and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NV-Gree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 descr="UNV-Tagline-English-Inline-Negative-RGB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9434" y="3222071"/>
            <a:ext cx="3345132" cy="261096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270000" y="2144098"/>
            <a:ext cx="6416675" cy="795337"/>
          </a:xfrm>
          <a:prstGeom prst="rect">
            <a:avLst/>
          </a:prstGeom>
        </p:spPr>
        <p:txBody>
          <a:bodyPr vert="horz"/>
          <a:lstStyle>
            <a:lvl1pPr marL="0" marR="0" indent="0" algn="ctr" defTabSz="4572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rgbClr val="FFFFFF"/>
                </a:solidFill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i="0" cap="all" dirty="0">
                <a:solidFill>
                  <a:schemeClr val="accent2"/>
                </a:solidFill>
                <a:latin typeface="+mn-lt"/>
                <a:cs typeface="Arial"/>
              </a:rPr>
              <a:t>Click to edit Master text styles</a:t>
            </a:r>
          </a:p>
          <a:p>
            <a:pPr algn="ctr">
              <a:lnSpc>
                <a:spcPct val="120000"/>
              </a:lnSpc>
            </a:pPr>
            <a:endParaRPr lang="en-US" sz="1800" cap="all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758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alternativ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30679" y="1903641"/>
            <a:ext cx="8081359" cy="82663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3200" b="1" i="0" cap="all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530679" y="2730271"/>
            <a:ext cx="8081359" cy="30571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cap="none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70805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quoise slide with two columns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457200" y="1682151"/>
            <a:ext cx="3985404" cy="3110512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20000"/>
              </a:lnSpc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32396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 b="1" i="0" cap="all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4701396" y="1682151"/>
            <a:ext cx="3985404" cy="3110512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20000"/>
              </a:lnSpc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181217"/>
            <a:ext cx="8229600" cy="3619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6733393" y="4802037"/>
            <a:ext cx="20559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A2874CE-CE78-4E4D-8A6E-D07CE2A450DA}" type="slidenum">
              <a:rPr lang="en-GB" sz="1000" smtClean="0">
                <a:solidFill>
                  <a:schemeClr val="accent2"/>
                </a:solidFill>
              </a:rPr>
              <a:pPr algn="r"/>
              <a:t>‹#›</a:t>
            </a:fld>
            <a:endParaRPr lang="en-US" sz="1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0309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slide with two columns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457200" y="1682151"/>
            <a:ext cx="3985404" cy="3110512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20000"/>
              </a:lnSpc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32396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 b="1" i="0" cap="all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4701396" y="1682151"/>
            <a:ext cx="3985404" cy="3110512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20000"/>
              </a:lnSpc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181217"/>
            <a:ext cx="8229600" cy="3619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6733393" y="4802037"/>
            <a:ext cx="20559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A2874CE-CE78-4E4D-8A6E-D07CE2A450DA}" type="slidenum">
              <a:rPr lang="en-GB" sz="1000" smtClean="0">
                <a:solidFill>
                  <a:schemeClr val="accent2"/>
                </a:solidFill>
              </a:rPr>
              <a:pPr algn="r"/>
              <a:t>‹#›</a:t>
            </a:fld>
            <a:endParaRPr lang="en-US" sz="1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3591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gn-of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338" y="4091436"/>
            <a:ext cx="3227387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7099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noProof="0" dirty="0"/>
              <a:t>Drag picture to placeholder or click icon to add</a:t>
            </a:r>
            <a:endParaRPr lang="en-US" noProof="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0" y="2724150"/>
            <a:ext cx="6850303" cy="2115961"/>
          </a:xfrm>
          <a:prstGeom prst="rect">
            <a:avLst/>
          </a:prstGeom>
          <a:blipFill rotWithShape="1">
            <a:blip r:embed="rId2">
              <a:alphaModFix amt="90000"/>
            </a:blip>
            <a:stretch>
              <a:fillRect/>
            </a:stretch>
          </a:blipFill>
        </p:spPr>
        <p:txBody>
          <a:bodyPr vert="horz"/>
          <a:lstStyle>
            <a:lvl1pPr marL="288000" indent="0">
              <a:lnSpc>
                <a:spcPct val="175000"/>
              </a:lnSpc>
              <a:spcAft>
                <a:spcPts val="600"/>
              </a:spcAft>
              <a:buNone/>
              <a:defRPr sz="16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77519" y="3400425"/>
            <a:ext cx="6105820" cy="11906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000" b="1" i="0" cap="all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7003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tex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457200" y="1672566"/>
            <a:ext cx="8229600" cy="3120097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20000"/>
              </a:lnSpc>
              <a:defRPr sz="16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32396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 b="1" i="0" cap="all"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1181217"/>
            <a:ext cx="8229600" cy="3619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4376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text slide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457200" y="1682151"/>
            <a:ext cx="3985404" cy="3110512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20000"/>
              </a:lnSpc>
              <a:buNone/>
              <a:defRPr sz="16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32396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 b="1" i="0" cap="all"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4701396" y="1682151"/>
            <a:ext cx="3985404" cy="3110512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20000"/>
              </a:lnSpc>
              <a:buNone/>
              <a:defRPr sz="16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181217"/>
            <a:ext cx="8229600" cy="3619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0181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text slide with a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457201" y="1695897"/>
            <a:ext cx="3827874" cy="309676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20000"/>
              </a:lnSpc>
              <a:buNone/>
              <a:defRPr sz="16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464050" y="1696527"/>
            <a:ext cx="4222750" cy="3096135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32396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 b="1" i="0" cap="all"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181217"/>
            <a:ext cx="8229600" cy="3619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2140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text slide with a box-out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457201" y="1686943"/>
            <a:ext cx="3827874" cy="310572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20000"/>
              </a:lnSpc>
              <a:buNone/>
              <a:defRPr sz="16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32396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 b="1" i="0" cap="all"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4447396" y="1686943"/>
            <a:ext cx="4239403" cy="3105720"/>
          </a:xfrm>
          <a:prstGeom prst="rect">
            <a:avLst/>
          </a:prstGeo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lIns="180000" tIns="90000" rIns="180000" bIns="90000" anchor="t"/>
          <a:lstStyle>
            <a:lvl1pPr marL="0" indent="0" algn="l">
              <a:lnSpc>
                <a:spcPct val="120000"/>
              </a:lnSpc>
              <a:spcBef>
                <a:spcPts val="500"/>
              </a:spcBef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900">
                <a:solidFill>
                  <a:srgbClr val="FFFFFF"/>
                </a:solidFill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181217"/>
            <a:ext cx="8229600" cy="3619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1848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text slide with two box-out stat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32396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 b="1" i="0" cap="all"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457201" y="1379595"/>
            <a:ext cx="3827874" cy="959122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20000"/>
              </a:lnSpc>
              <a:buNone/>
              <a:defRPr sz="16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447395" y="1379595"/>
            <a:ext cx="4239403" cy="959122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20000"/>
              </a:lnSpc>
              <a:buNone/>
              <a:defRPr sz="16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4447396" y="2491469"/>
            <a:ext cx="4239403" cy="2301194"/>
          </a:xfrm>
          <a:prstGeom prst="rect">
            <a:avLst/>
          </a:prstGeo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lIns="180000" tIns="90000" rIns="180000" bIns="90000" anchor="t"/>
          <a:lstStyle>
            <a:lvl1pPr marL="0" indent="0" algn="l">
              <a:lnSpc>
                <a:spcPct val="120000"/>
              </a:lnSpc>
              <a:spcBef>
                <a:spcPts val="500"/>
              </a:spcBef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900">
                <a:solidFill>
                  <a:srgbClr val="FFFFFF"/>
                </a:solidFill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457200" y="2491469"/>
            <a:ext cx="3827875" cy="2301194"/>
          </a:xfrm>
          <a:prstGeom prst="rect">
            <a:avLst/>
          </a:prstGeom>
          <a:solidFill>
            <a:schemeClr val="bg2"/>
          </a:solidFill>
        </p:spPr>
        <p:txBody>
          <a:bodyPr vert="horz" lIns="180000" tIns="90000" rIns="180000" bIns="90000" anchor="t"/>
          <a:lstStyle>
            <a:lvl1pPr marL="0" indent="0" algn="l">
              <a:lnSpc>
                <a:spcPct val="120000"/>
              </a:lnSpc>
              <a:spcBef>
                <a:spcPts val="500"/>
              </a:spcBef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900">
                <a:solidFill>
                  <a:srgbClr val="FFFFFF"/>
                </a:solidFill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3697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text slide with large box-out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457200" y="2516038"/>
            <a:ext cx="8229600" cy="2276625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 vert="horz" lIns="540000" tIns="180000" rIns="540000" bIns="180000" anchor="ctr"/>
          <a:lstStyle>
            <a:lvl1pPr marL="180000" indent="0">
              <a:lnSpc>
                <a:spcPct val="120000"/>
              </a:lnSpc>
              <a:spcBef>
                <a:spcPts val="500"/>
              </a:spcBef>
              <a:buNone/>
              <a:defRPr sz="1800">
                <a:solidFill>
                  <a:schemeClr val="accent2"/>
                </a:solidFill>
              </a:defRPr>
            </a:lvl1pPr>
            <a:lvl2pPr marL="457200" indent="0">
              <a:buNone/>
              <a:defRPr sz="2900">
                <a:solidFill>
                  <a:srgbClr val="FFFFFF"/>
                </a:solidFill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32396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 b="1" i="0" cap="all"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457200" y="1379595"/>
            <a:ext cx="8229599" cy="959122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20000"/>
              </a:lnSpc>
              <a:buNone/>
              <a:defRPr sz="16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6662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27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338" y="463550"/>
            <a:ext cx="3227387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79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02" r:id="rId2"/>
  </p:sldLayoutIdLst>
  <p:hf sldNum="0"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bg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sldNum="0" hdr="0" ft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bg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33393" y="4802037"/>
            <a:ext cx="20559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A2874CE-CE78-4E4D-8A6E-D07CE2A450DA}" type="slidenum">
              <a:rPr lang="en-GB" sz="1000" smtClean="0">
                <a:solidFill>
                  <a:srgbClr val="71787D"/>
                </a:solidFill>
              </a:rPr>
              <a:pPr algn="r"/>
              <a:t>‹#›</a:t>
            </a:fld>
            <a:endParaRPr lang="en-US" sz="1000" dirty="0">
              <a:solidFill>
                <a:srgbClr val="71787D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82" r:id="rId2"/>
    <p:sldLayoutId id="2147483674" r:id="rId3"/>
    <p:sldLayoutId id="2147483683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72" r:id="rId13"/>
    <p:sldLayoutId id="2147483695" r:id="rId14"/>
    <p:sldLayoutId id="2147483697" r:id="rId15"/>
    <p:sldLayoutId id="2147483696" r:id="rId16"/>
    <p:sldLayoutId id="2147483698" r:id="rId17"/>
    <p:sldLayoutId id="2147483699" r:id="rId18"/>
  </p:sldLayoutIdLst>
  <p:hf sldNum="0" hdr="0" ft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bg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852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hf sldNum="0" hdr="0" ft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bg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>
          <a:xfrm>
            <a:off x="530679" y="2730270"/>
            <a:ext cx="8081359" cy="702885"/>
          </a:xfrm>
        </p:spPr>
        <p:txBody>
          <a:bodyPr/>
          <a:lstStyle/>
          <a:p>
            <a:r>
              <a:rPr lang="en-US" dirty="0"/>
              <a:t>Written by: 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r>
              <a:rPr lang="en-US" dirty="0"/>
              <a:t>Date: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765397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A group of women sitting on the floor&#10;&#10;Description automatically generated with low confidence">
            <a:extLst>
              <a:ext uri="{FF2B5EF4-FFF2-40B4-BE49-F238E27FC236}">
                <a16:creationId xmlns:a16="http://schemas.microsoft.com/office/drawing/2014/main" id="{ADABD3E2-5067-4BBE-AAC4-936A452D75C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5318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picture containing person, tree, outdoor, person&#10;&#10;Description automatically generated">
            <a:extLst>
              <a:ext uri="{FF2B5EF4-FFF2-40B4-BE49-F238E27FC236}">
                <a16:creationId xmlns:a16="http://schemas.microsoft.com/office/drawing/2014/main" id="{4C78ABCA-8491-4D30-8DFC-A60353ACF42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298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magna.</a:t>
            </a:r>
          </a:p>
          <a:p>
            <a:endParaRPr lang="en-US" dirty="0"/>
          </a:p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magna.</a:t>
            </a:r>
          </a:p>
        </p:txBody>
      </p:sp>
      <p:pic>
        <p:nvPicPr>
          <p:cNvPr id="12" name="Picture Placeholder 11" descr="A person addressing a group of people&#10;&#10;Description automatically generated with medium confidence">
            <a:extLst>
              <a:ext uri="{FF2B5EF4-FFF2-40B4-BE49-F238E27FC236}">
                <a16:creationId xmlns:a16="http://schemas.microsoft.com/office/drawing/2014/main" id="{15B42470-7831-477C-A28C-6770D6C822B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480944" cy="5143500"/>
          </a:xfrm>
        </p:spPr>
      </p:pic>
    </p:spTree>
    <p:extLst>
      <p:ext uri="{BB962C8B-B14F-4D97-AF65-F5344CB8AC3E}">
        <p14:creationId xmlns:p14="http://schemas.microsoft.com/office/powerpoint/2010/main" val="774214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magna.</a:t>
            </a:r>
          </a:p>
          <a:p>
            <a:endParaRPr lang="en-US" dirty="0"/>
          </a:p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magna.</a:t>
            </a:r>
          </a:p>
          <a:p>
            <a:endParaRPr lang="en-US" dirty="0"/>
          </a:p>
        </p:txBody>
      </p:sp>
      <p:pic>
        <p:nvPicPr>
          <p:cNvPr id="8" name="Picture Placeholder 7" descr="A group of people sitting in a room&#10;&#10;Description automatically generated with medium confidence">
            <a:extLst>
              <a:ext uri="{FF2B5EF4-FFF2-40B4-BE49-F238E27FC236}">
                <a16:creationId xmlns:a16="http://schemas.microsoft.com/office/drawing/2014/main" id="{C12499CE-E699-4207-BDB5-FF45575EC0C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3056" y="0"/>
            <a:ext cx="4480944" cy="5143500"/>
          </a:xfrm>
        </p:spPr>
      </p:pic>
    </p:spTree>
    <p:extLst>
      <p:ext uri="{BB962C8B-B14F-4D97-AF65-F5344CB8AC3E}">
        <p14:creationId xmlns:p14="http://schemas.microsoft.com/office/powerpoint/2010/main" val="3219606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et </a:t>
            </a:r>
            <a:r>
              <a:rPr lang="en-US" dirty="0" err="1"/>
              <a:t>dolore</a:t>
            </a:r>
            <a:r>
              <a:rPr lang="en-US" dirty="0"/>
              <a:t> magna.</a:t>
            </a:r>
          </a:p>
          <a:p>
            <a:endParaRPr lang="en-US" dirty="0"/>
          </a:p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et </a:t>
            </a:r>
            <a:r>
              <a:rPr lang="en-US" dirty="0" err="1"/>
              <a:t>dolore</a:t>
            </a:r>
            <a:r>
              <a:rPr lang="en-US" dirty="0"/>
              <a:t> magna.</a:t>
            </a:r>
          </a:p>
          <a:p>
            <a:endParaRPr lang="en-US" dirty="0"/>
          </a:p>
        </p:txBody>
      </p:sp>
      <p:pic>
        <p:nvPicPr>
          <p:cNvPr id="8" name="Picture Placeholder 7" descr="A picture containing text, person, indoor, person&#10;&#10;Description automatically generated">
            <a:extLst>
              <a:ext uri="{FF2B5EF4-FFF2-40B4-BE49-F238E27FC236}">
                <a16:creationId xmlns:a16="http://schemas.microsoft.com/office/drawing/2014/main" id="{9EC12457-8700-4E50-8B1D-E9661E703BB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62697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et </a:t>
            </a:r>
            <a:r>
              <a:rPr lang="en-US" dirty="0" err="1"/>
              <a:t>dolore</a:t>
            </a:r>
            <a:r>
              <a:rPr lang="en-US" dirty="0"/>
              <a:t> magna.</a:t>
            </a:r>
          </a:p>
          <a:p>
            <a:endParaRPr lang="en-US" dirty="0"/>
          </a:p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et </a:t>
            </a:r>
            <a:r>
              <a:rPr lang="en-US" dirty="0" err="1"/>
              <a:t>dolore</a:t>
            </a:r>
            <a:r>
              <a:rPr lang="en-US" dirty="0"/>
              <a:t> magna.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Placeholder 7" descr="A picture containing calendar&#10;&#10;Description automatically generated">
            <a:extLst>
              <a:ext uri="{FF2B5EF4-FFF2-40B4-BE49-F238E27FC236}">
                <a16:creationId xmlns:a16="http://schemas.microsoft.com/office/drawing/2014/main" id="{09686729-5250-49DC-B193-A4172A5577B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3056" y="0"/>
            <a:ext cx="4480944" cy="5143500"/>
          </a:xfrm>
        </p:spPr>
      </p:pic>
    </p:spTree>
    <p:extLst>
      <p:ext uri="{BB962C8B-B14F-4D97-AF65-F5344CB8AC3E}">
        <p14:creationId xmlns:p14="http://schemas.microsoft.com/office/powerpoint/2010/main" val="120949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857375" y="2979103"/>
            <a:ext cx="5048250" cy="511175"/>
          </a:xfrm>
        </p:spPr>
        <p:txBody>
          <a:bodyPr/>
          <a:lstStyle/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857375" y="1349468"/>
            <a:ext cx="5048250" cy="511175"/>
          </a:xfrm>
        </p:spPr>
        <p:txBody>
          <a:bodyPr/>
          <a:lstStyle/>
          <a:p>
            <a:r>
              <a:rPr lang="en-US" dirty="0"/>
              <a:t>“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428214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59987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97714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3273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530679" y="2730270"/>
            <a:ext cx="8081359" cy="611445"/>
          </a:xfrm>
        </p:spPr>
        <p:txBody>
          <a:bodyPr/>
          <a:lstStyle/>
          <a:p>
            <a:r>
              <a:rPr lang="en-US" dirty="0"/>
              <a:t>Written by: 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r>
              <a:rPr lang="en-US" dirty="0"/>
              <a:t>Date:</a:t>
            </a:r>
          </a:p>
        </p:txBody>
      </p:sp>
    </p:spTree>
    <p:extLst>
      <p:ext uri="{BB962C8B-B14F-4D97-AF65-F5344CB8AC3E}">
        <p14:creationId xmlns:p14="http://schemas.microsoft.com/office/powerpoint/2010/main" val="26202309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magna.</a:t>
            </a:r>
          </a:p>
          <a:p>
            <a:endParaRPr lang="en-US" dirty="0"/>
          </a:p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magna.</a:t>
            </a:r>
          </a:p>
          <a:p>
            <a:endParaRPr lang="en-US" dirty="0"/>
          </a:p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5529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magna.</a:t>
            </a:r>
          </a:p>
          <a:p>
            <a:endParaRPr lang="en-US" dirty="0"/>
          </a:p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magna.</a:t>
            </a:r>
          </a:p>
          <a:p>
            <a:endParaRPr lang="en-US" dirty="0"/>
          </a:p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0183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7264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picture containing person&#10;&#10;Description automatically generated">
            <a:extLst>
              <a:ext uri="{FF2B5EF4-FFF2-40B4-BE49-F238E27FC236}">
                <a16:creationId xmlns:a16="http://schemas.microsoft.com/office/drawing/2014/main" id="{06B82535-8D48-4D55-AB41-C122372E7BE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Part 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</a:p>
          <a:p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840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endParaRPr lang="en-US" dirty="0"/>
          </a:p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con </a:t>
            </a:r>
            <a:r>
              <a:rPr lang="en-US" dirty="0" err="1"/>
              <a:t>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</a:t>
            </a:r>
            <a:r>
              <a:rPr lang="en-US" dirty="0"/>
              <a:t> </a:t>
            </a:r>
            <a:r>
              <a:rPr lang="en-US" dirty="0" err="1"/>
              <a:t>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474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</a:t>
            </a:r>
            <a:r>
              <a:rPr lang="en-US" dirty="0"/>
              <a:t> </a:t>
            </a:r>
            <a:r>
              <a:rPr lang="en-US" dirty="0" err="1"/>
              <a:t>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</a:t>
            </a:r>
            <a:r>
              <a:rPr lang="en-US" dirty="0"/>
              <a:t> </a:t>
            </a:r>
            <a:r>
              <a:rPr lang="en-US" dirty="0" err="1"/>
              <a:t>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981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</a:t>
            </a:r>
            <a:r>
              <a:rPr lang="en-US" dirty="0"/>
              <a:t> </a:t>
            </a:r>
            <a:r>
              <a:rPr lang="en-US" dirty="0" err="1"/>
              <a:t>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9" name="Picture 8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16D61305-F662-4414-BC2B-26411AB4CC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075" y="1181217"/>
            <a:ext cx="4459083" cy="297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248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</a:t>
            </a:r>
            <a:r>
              <a:rPr lang="en-US" dirty="0"/>
              <a:t> </a:t>
            </a:r>
            <a:r>
              <a:rPr lang="en-US" dirty="0" err="1"/>
              <a:t>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</a:t>
            </a:r>
            <a:r>
              <a:rPr lang="en-US" dirty="0"/>
              <a:t> </a:t>
            </a:r>
            <a:r>
              <a:rPr lang="en-US" dirty="0" err="1"/>
              <a:t>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doeiu</a:t>
            </a:r>
            <a:r>
              <a:rPr lang="en-US" dirty="0"/>
              <a:t> </a:t>
            </a:r>
            <a:r>
              <a:rPr lang="en-US" dirty="0" err="1"/>
              <a:t>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312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</a:t>
            </a:r>
            <a:r>
              <a:rPr lang="en-US" dirty="0"/>
              <a:t> </a:t>
            </a:r>
            <a:r>
              <a:rPr lang="en-US" dirty="0" err="1"/>
              <a:t>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</a:t>
            </a:r>
            <a:r>
              <a:rPr lang="en-US" dirty="0"/>
              <a:t> </a:t>
            </a:r>
            <a:r>
              <a:rPr lang="en-US" dirty="0" err="1"/>
              <a:t>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</a:t>
            </a:r>
            <a:r>
              <a:rPr lang="en-US" dirty="0"/>
              <a:t> </a:t>
            </a:r>
            <a:r>
              <a:rPr lang="en-US" dirty="0" err="1"/>
              <a:t>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doeiu</a:t>
            </a:r>
            <a:r>
              <a:rPr lang="en-US" dirty="0"/>
              <a:t> </a:t>
            </a:r>
            <a:r>
              <a:rPr lang="en-US" dirty="0" err="1"/>
              <a:t>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</a:t>
            </a:r>
            <a:r>
              <a:rPr lang="en-US" dirty="0"/>
              <a:t> </a:t>
            </a:r>
            <a:r>
              <a:rPr lang="en-US" dirty="0" err="1"/>
              <a:t>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doeiu</a:t>
            </a:r>
            <a:r>
              <a:rPr lang="en-US" dirty="0"/>
              <a:t> </a:t>
            </a:r>
            <a:r>
              <a:rPr lang="en-US" dirty="0" err="1"/>
              <a:t>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074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1741935"/>
      </p:ext>
    </p:extLst>
  </p:cSld>
  <p:clrMapOvr>
    <a:masterClrMapping/>
  </p:clrMapOvr>
</p:sld>
</file>

<file path=ppt/theme/theme1.xml><?xml version="1.0" encoding="utf-8"?>
<a:theme xmlns:a="http://schemas.openxmlformats.org/drawingml/2006/main" name="UNV-Powerpoint-Template-example">
  <a:themeElements>
    <a:clrScheme name="Custom 3">
      <a:dk1>
        <a:srgbClr val="007FC2"/>
      </a:dk1>
      <a:lt1>
        <a:srgbClr val="71787D"/>
      </a:lt1>
      <a:dk2>
        <a:srgbClr val="79B04C"/>
      </a:dk2>
      <a:lt2>
        <a:srgbClr val="25A898"/>
      </a:lt2>
      <a:accent1>
        <a:srgbClr val="7F97AB"/>
      </a:accent1>
      <a:accent2>
        <a:srgbClr val="FFFFFF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ection Pages">
  <a:themeElements>
    <a:clrScheme name="Custom 3">
      <a:dk1>
        <a:srgbClr val="007FC2"/>
      </a:dk1>
      <a:lt1>
        <a:srgbClr val="71787D"/>
      </a:lt1>
      <a:dk2>
        <a:srgbClr val="79B04C"/>
      </a:dk2>
      <a:lt2>
        <a:srgbClr val="25A898"/>
      </a:lt2>
      <a:accent1>
        <a:srgbClr val="7F97AB"/>
      </a:accent1>
      <a:accent2>
        <a:srgbClr val="FFFFFF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ontent pages">
  <a:themeElements>
    <a:clrScheme name="Custom 3">
      <a:dk1>
        <a:srgbClr val="007FC2"/>
      </a:dk1>
      <a:lt1>
        <a:srgbClr val="71787D"/>
      </a:lt1>
      <a:dk2>
        <a:srgbClr val="79B04C"/>
      </a:dk2>
      <a:lt2>
        <a:srgbClr val="25A898"/>
      </a:lt2>
      <a:accent1>
        <a:srgbClr val="7F97AB"/>
      </a:accent1>
      <a:accent2>
        <a:srgbClr val="FFFFFF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Sign-off page">
  <a:themeElements>
    <a:clrScheme name="Custom 3">
      <a:dk1>
        <a:srgbClr val="007FC2"/>
      </a:dk1>
      <a:lt1>
        <a:srgbClr val="71787D"/>
      </a:lt1>
      <a:dk2>
        <a:srgbClr val="79B04C"/>
      </a:dk2>
      <a:lt2>
        <a:srgbClr val="25A898"/>
      </a:lt2>
      <a:accent1>
        <a:srgbClr val="7F97AB"/>
      </a:accent1>
      <a:accent2>
        <a:srgbClr val="FFFFFF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UNV-Powerpoint-Template-example.potx</Template>
  <TotalTime>725</TotalTime>
  <Words>1050</Words>
  <Application>Microsoft Office PowerPoint</Application>
  <PresentationFormat>On-screen Show (16:9)</PresentationFormat>
  <Paragraphs>78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UNV-Powerpoint-Template-example</vt:lpstr>
      <vt:lpstr>Section Pages</vt:lpstr>
      <vt:lpstr>Content pages</vt:lpstr>
      <vt:lpstr>Sign-off page</vt:lpstr>
      <vt:lpstr>PowerPoint Presentation</vt:lpstr>
      <vt:lpstr>PowerPoint Presentation</vt:lpstr>
      <vt:lpstr>PowerPoint Presentation</vt:lpstr>
      <vt:lpstr>Lorem ipsum dolor sit amet</vt:lpstr>
      <vt:lpstr>Lorem ipsum dolor sit amet</vt:lpstr>
      <vt:lpstr>Lorem ipsum dolor sit amet</vt:lpstr>
      <vt:lpstr>Lorem ipsum dolor sit amet</vt:lpstr>
      <vt:lpstr>Lorem ipsum dolor sit amet</vt:lpstr>
      <vt:lpstr>Lorem ipsum dolor sit amet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Lorem ipsum dolor sit amet</vt:lpstr>
      <vt:lpstr>Lorem ipsum dolor sit amet</vt:lpstr>
      <vt:lpstr>PowerPoint Presentation</vt:lpstr>
    </vt:vector>
  </TitlesOfParts>
  <Company>UNV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Vicky Kwan;bethzifanny@gmail.com</dc:creator>
  <dc:description>Revised/updated version with new pictures</dc:description>
  <cp:lastModifiedBy>Bethzifanny CARRERA</cp:lastModifiedBy>
  <cp:revision>44</cp:revision>
  <dcterms:created xsi:type="dcterms:W3CDTF">2015-08-04T11:16:00Z</dcterms:created>
  <dcterms:modified xsi:type="dcterms:W3CDTF">2022-10-21T09:24:27Z</dcterms:modified>
</cp:coreProperties>
</file>